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A0EB-493B-4C70-B3F8-934C05ADAA50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CC54-1F72-40E3-998A-60D302EED7E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CC54-1F72-40E3-998A-60D302EED7E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CC54-1F72-40E3-998A-60D302EED7E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B6C61C-4C2E-472D-BEB6-3A6AB36C480D}" type="datetimeFigureOut">
              <a:rPr lang="pl-PL" smtClean="0"/>
              <a:pPr/>
              <a:t>2020-04-09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C6AF61-17E4-4197-8EB3-5B899AD810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artyna\Desktop\barka\Barka%20karaok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i="1" dirty="0" smtClean="0"/>
              <a:t>,,Od narodzin do świętości – św. Jan Paweł II’’</a:t>
            </a:r>
            <a:endParaRPr lang="pl-PL" sz="3200" b="1" i="1" dirty="0"/>
          </a:p>
        </p:txBody>
      </p:sp>
      <p:pic>
        <p:nvPicPr>
          <p:cNvPr id="13" name="Symbol zastępczy zawartości 12" descr="papież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75856" y="1484784"/>
            <a:ext cx="335946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arka karaok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23528" y="18864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CHOROBA I ŚMIERĆ</a:t>
            </a:r>
            <a:endParaRPr lang="pl-PL" b="1" dirty="0"/>
          </a:p>
        </p:txBody>
      </p:sp>
      <p:pic>
        <p:nvPicPr>
          <p:cNvPr id="5" name="Symbol zastępczy zawartości 4" descr="papież ś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5763"/>
            <a:ext cx="4059238" cy="296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sz="2400" dirty="0" smtClean="0"/>
              <a:t>13 maja 1981 roku turecki </a:t>
            </a:r>
            <a:r>
              <a:rPr lang="pl-PL" sz="2400" dirty="0" smtClean="0"/>
              <a:t>zamachowiec </a:t>
            </a:r>
            <a:r>
              <a:rPr lang="pl-PL" sz="2400" dirty="0" err="1" smtClean="0"/>
              <a:t>Mehmet</a:t>
            </a:r>
            <a:r>
              <a:rPr lang="pl-PL" sz="2400" dirty="0" smtClean="0"/>
              <a:t> Ali </a:t>
            </a:r>
            <a:r>
              <a:rPr lang="pl-PL" sz="2400" dirty="0" err="1" smtClean="0"/>
              <a:t>Agca</a:t>
            </a:r>
            <a:r>
              <a:rPr lang="pl-PL" sz="2400" dirty="0" smtClean="0"/>
              <a:t> dopuścił </a:t>
            </a:r>
            <a:r>
              <a:rPr lang="pl-PL" sz="2400" dirty="0" smtClean="0"/>
              <a:t>się zamachu na Papieża. Jan Paweł II </a:t>
            </a:r>
            <a:r>
              <a:rPr lang="pl-PL" sz="2400" dirty="0" smtClean="0"/>
              <a:t>przeżył  </a:t>
            </a:r>
            <a:r>
              <a:rPr lang="pl-PL" sz="2400" dirty="0" smtClean="0"/>
              <a:t>i </a:t>
            </a:r>
            <a:r>
              <a:rPr lang="pl-PL" sz="2400" dirty="0" smtClean="0"/>
              <a:t>wybaczył mu. Odwiedził go  </a:t>
            </a:r>
            <a:r>
              <a:rPr lang="pl-PL" sz="2400" dirty="0" smtClean="0"/>
              <a:t>w więzieniu i </a:t>
            </a:r>
            <a:r>
              <a:rPr lang="pl-PL" sz="2400" dirty="0" smtClean="0"/>
              <a:t>modlił się za niego</a:t>
            </a:r>
            <a:r>
              <a:rPr lang="pl-PL" sz="2400" dirty="0" smtClean="0"/>
              <a:t>. </a:t>
            </a:r>
            <a:r>
              <a:rPr lang="pl-PL" sz="2400" dirty="0" smtClean="0"/>
              <a:t>Na początku lat 90 zdiagnozowano u niego </a:t>
            </a:r>
            <a:r>
              <a:rPr lang="pl-PL" sz="2400" dirty="0" smtClean="0"/>
              <a:t>chorobę</a:t>
            </a:r>
            <a:r>
              <a:rPr lang="pl-PL" sz="2400" dirty="0" smtClean="0"/>
              <a:t> </a:t>
            </a:r>
            <a:r>
              <a:rPr lang="pl-PL" sz="2400" dirty="0" smtClean="0"/>
              <a:t>P</a:t>
            </a:r>
            <a:r>
              <a:rPr lang="pl-PL" sz="2400" dirty="0" smtClean="0"/>
              <a:t>arkinsona</a:t>
            </a:r>
            <a:r>
              <a:rPr lang="pl-PL" sz="2400" dirty="0" smtClean="0"/>
              <a:t>. Papież zmarł 2 kwietnia 2005 roku o godzinie 21:37. 27 kwietnia 2014 roku w Rzymie odbyła się kanonizacja Jana Pawła II. </a:t>
            </a:r>
            <a:endParaRPr lang="pl-PL" sz="2400" dirty="0"/>
          </a:p>
        </p:txBody>
      </p:sp>
    </p:spTree>
  </p:cSld>
  <p:clrMapOvr>
    <a:masterClrMapping/>
  </p:clrMapOvr>
  <p:transition spd="med" advTm="1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CIEKAWOSTKI</a:t>
            </a:r>
            <a:endParaRPr lang="pl-PL" b="1" dirty="0"/>
          </a:p>
        </p:txBody>
      </p:sp>
      <p:pic>
        <p:nvPicPr>
          <p:cNvPr id="5" name="Symbol zastępczy zawartości 4" descr="papież w gór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8548" y="1524000"/>
            <a:ext cx="297654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Był pierwszym </a:t>
            </a:r>
            <a:r>
              <a:rPr lang="pl-PL" dirty="0" smtClean="0"/>
              <a:t>papieżem </a:t>
            </a:r>
            <a:r>
              <a:rPr lang="pl-PL" dirty="0" smtClean="0"/>
              <a:t>czytającym bez okularów i noszącym zegarek na ręku.</a:t>
            </a:r>
          </a:p>
          <a:p>
            <a:r>
              <a:rPr lang="pl-PL" dirty="0" smtClean="0"/>
              <a:t>Jako pierwszy jeździł na nartach, uprawiał wspinaczkę górską i pływał kajakiem. Papież  bardzo kochał góry.</a:t>
            </a:r>
          </a:p>
          <a:p>
            <a:r>
              <a:rPr lang="pl-PL" dirty="0" smtClean="0"/>
              <a:t>Jego </a:t>
            </a:r>
            <a:r>
              <a:rPr lang="pl-PL" dirty="0" smtClean="0"/>
              <a:t>ulubiona pieśń to </a:t>
            </a:r>
            <a:r>
              <a:rPr lang="pl-PL" dirty="0" smtClean="0"/>
              <a:t>,,Barka’’. Był największym podróżnikiem wśród dotychczasowych Papieży.</a:t>
            </a:r>
          </a:p>
          <a:p>
            <a:r>
              <a:rPr lang="pl-PL" dirty="0" smtClean="0"/>
              <a:t>Nie lubił być wożony </a:t>
            </a:r>
            <a:r>
              <a:rPr lang="pl-PL" dirty="0" err="1" smtClean="0"/>
              <a:t>Papamobilem</a:t>
            </a:r>
            <a:r>
              <a:rPr lang="pl-PL" dirty="0" smtClean="0"/>
              <a:t>, którego nazywał „szklaną klatką”.</a:t>
            </a:r>
          </a:p>
          <a:p>
            <a:r>
              <a:rPr lang="pl-PL" dirty="0" smtClean="0"/>
              <a:t>Jako Papież był na koncercie rockowym.</a:t>
            </a:r>
          </a:p>
          <a:p>
            <a:r>
              <a:rPr lang="pl-PL" dirty="0" smtClean="0"/>
              <a:t>Otworzył proces beatyfikacji siostry Faustyny Kowalskiej.</a:t>
            </a:r>
          </a:p>
          <a:p>
            <a:r>
              <a:rPr lang="pl-PL" dirty="0" smtClean="0"/>
              <a:t>Zostawił po sobie wiele dzieł </a:t>
            </a:r>
            <a:r>
              <a:rPr lang="pl-PL" dirty="0" smtClean="0"/>
              <a:t> </a:t>
            </a:r>
            <a:r>
              <a:rPr lang="pl-PL" dirty="0" smtClean="0"/>
              <a:t>m.in.</a:t>
            </a:r>
            <a:r>
              <a:rPr lang="pl-PL" dirty="0" smtClean="0"/>
              <a:t> </a:t>
            </a:r>
            <a:r>
              <a:rPr lang="pl-PL" dirty="0" smtClean="0"/>
              <a:t>„Miłość i odpowiedzialność</a:t>
            </a:r>
            <a:r>
              <a:rPr lang="pl-PL" dirty="0" smtClean="0"/>
              <a:t>’’.</a:t>
            </a:r>
            <a:endParaRPr lang="pl-PL" dirty="0"/>
          </a:p>
        </p:txBody>
      </p:sp>
    </p:spTree>
  </p:cSld>
  <p:clrMapOvr>
    <a:masterClrMapping/>
  </p:clrMapOvr>
  <p:transition spd="med" advTm="15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 descr="cytaty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4391"/>
            <a:ext cx="8229600" cy="4031218"/>
          </a:xfr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u="sng" dirty="0" smtClean="0">
                <a:solidFill>
                  <a:schemeClr val="bg1"/>
                </a:solidFill>
              </a:rPr>
              <a:t>Natalia Bartnicka kl. 6c</a:t>
            </a:r>
            <a:r>
              <a:rPr lang="pl-PL" sz="2800" b="1" dirty="0" smtClean="0">
                <a:solidFill>
                  <a:schemeClr val="bg1"/>
                </a:solidFill>
              </a:rPr>
              <a:t/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u="sng" dirty="0" smtClean="0">
                <a:solidFill>
                  <a:schemeClr val="bg1"/>
                </a:solidFill>
              </a:rPr>
              <a:t>Szkoła Podstawowa w Starych Proboszczewicach</a:t>
            </a:r>
            <a:endParaRPr lang="pl-PL" sz="2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NARODZINY</a:t>
            </a:r>
            <a:endParaRPr lang="pl-PL" b="1" dirty="0"/>
          </a:p>
        </p:txBody>
      </p:sp>
      <p:pic>
        <p:nvPicPr>
          <p:cNvPr id="11" name="Symbol zastępczy zawartości 10" descr="dom papież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7785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Karol Wojtyła </a:t>
            </a:r>
            <a:r>
              <a:rPr lang="pl-PL" sz="2400" dirty="0" smtClean="0"/>
              <a:t>urodził się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   18 maja 1920 roku </a:t>
            </a:r>
            <a:r>
              <a:rPr lang="pl-PL" sz="2400" dirty="0" smtClean="0"/>
              <a:t>              w </a:t>
            </a:r>
            <a:r>
              <a:rPr lang="pl-PL" sz="2400" dirty="0" smtClean="0"/>
              <a:t>Wadowicach. Tam został też ochrzczony. Imię rodzice wybrali mu na cześć ostatniego cesarza Austrii Karola Habsburga.</a:t>
            </a:r>
            <a:endParaRPr lang="pl-PL" sz="2400" dirty="0"/>
          </a:p>
        </p:txBody>
      </p:sp>
    </p:spTree>
    <p:custDataLst>
      <p:tags r:id="rId1"/>
    </p:custDataLst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RODZINA</a:t>
            </a:r>
            <a:endParaRPr lang="pl-PL" b="1" dirty="0"/>
          </a:p>
        </p:txBody>
      </p:sp>
      <p:pic>
        <p:nvPicPr>
          <p:cNvPr id="5" name="Symbol zastępczy zawartości 4" descr="rodzina papież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059238" cy="261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Matka papieża nazywała się Emilia Wojtyła z domu Kaczorowska. Zmarła, gdy miał on 9 lat. Jego ojciec nazywał się Karol Wojtyła. Był porucznikiem w Powiatowej Komendzie Uzupełnień. </a:t>
            </a:r>
            <a:r>
              <a:rPr lang="pl-PL" sz="2400" dirty="0" smtClean="0"/>
              <a:t>Zmarł, </a:t>
            </a:r>
            <a:r>
              <a:rPr lang="pl-PL" sz="2400" dirty="0" smtClean="0"/>
              <a:t>gdy Karol miał 21 lat. Miał on też starsze </a:t>
            </a:r>
            <a:r>
              <a:rPr lang="pl-PL" sz="2400" dirty="0" smtClean="0"/>
              <a:t>rodzeństwo - </a:t>
            </a:r>
            <a:r>
              <a:rPr lang="pl-PL" sz="2400" dirty="0" smtClean="0"/>
              <a:t>siostrę Olgę, która zmarła po porodzie 	   i brata Edmunda, który był lekarzem. Zaraził się od pacjentki szkarlatyną i zmarł.</a:t>
            </a:r>
            <a:endParaRPr lang="pl-PL" sz="2400" dirty="0"/>
          </a:p>
        </p:txBody>
      </p:sp>
    </p:spTree>
  </p:cSld>
  <p:clrMapOvr>
    <a:masterClrMapping/>
  </p:clrMapOvr>
  <p:transition spd="med" advTm="15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STUDIA</a:t>
            </a:r>
            <a:endParaRPr lang="pl-PL" b="1" dirty="0"/>
          </a:p>
        </p:txBody>
      </p:sp>
      <p:pic>
        <p:nvPicPr>
          <p:cNvPr id="5" name="Symbol zastępczy zawartości 4" descr="nauka papież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421783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sz="2400" dirty="0" smtClean="0"/>
              <a:t>Karol Wojtyła wybrał studia polonistyczne </a:t>
            </a:r>
            <a:r>
              <a:rPr lang="pl-PL" sz="2400" dirty="0" smtClean="0"/>
              <a:t>na </a:t>
            </a:r>
            <a:r>
              <a:rPr lang="pl-PL" sz="2400" dirty="0" smtClean="0"/>
              <a:t>w</a:t>
            </a:r>
            <a:r>
              <a:rPr lang="pl-PL" sz="2400" dirty="0" smtClean="0"/>
              <a:t>ydziale </a:t>
            </a:r>
            <a:r>
              <a:rPr lang="pl-PL" sz="2400" dirty="0" smtClean="0"/>
              <a:t>Filozoficznym Uniwersytetu Jagiellońskiego. Rozpoczął je w październiku 1938 roku. </a:t>
            </a:r>
            <a:r>
              <a:rPr lang="pl-PL" sz="2400" dirty="0" smtClean="0"/>
              <a:t>  W </a:t>
            </a:r>
            <a:r>
              <a:rPr lang="pl-PL" sz="2400" dirty="0" smtClean="0"/>
              <a:t>pierwszym roku studiów Karol przeprowadził się wraz z ojcem do domu matki przy ul. Tynieckiej 1o w Krakowie. Od października 1938 do lutego 1941 roku Wojtyła uczęszczał na spotkania grupy literackiej.</a:t>
            </a:r>
            <a:endParaRPr lang="pl-PL" sz="2400" dirty="0"/>
          </a:p>
        </p:txBody>
      </p:sp>
    </p:spTree>
  </p:cSld>
  <p:clrMapOvr>
    <a:masterClrMapping/>
  </p:clrMapOvr>
  <p:transition spd="med" advTm="1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PRACA</a:t>
            </a:r>
            <a:endParaRPr lang="pl-PL" b="1" dirty="0"/>
          </a:p>
        </p:txBody>
      </p:sp>
      <p:pic>
        <p:nvPicPr>
          <p:cNvPr id="5" name="Symbol zastępczy zawartości 4" descr="papież pra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960454" cy="413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Karol Wojtyła działał w podziemnej organizacji narodowo-katolickiej. Udzielał się w teatrze, pisał poezje. Pracował fizycznie w kamieniołomach, zakładach chemicznych </a:t>
            </a:r>
            <a:r>
              <a:rPr lang="pl-PL" sz="2400" dirty="0" smtClean="0"/>
              <a:t>     i </a:t>
            </a:r>
            <a:r>
              <a:rPr lang="pl-PL" sz="2400" dirty="0" smtClean="0"/>
              <a:t>oczyszczalni </a:t>
            </a:r>
            <a:r>
              <a:rPr lang="pl-PL" sz="2400" dirty="0" smtClean="0"/>
              <a:t>sody, </a:t>
            </a:r>
            <a:r>
              <a:rPr lang="pl-PL" sz="2400" dirty="0" smtClean="0"/>
              <a:t>aby zarobić na swoje utrzymanie.</a:t>
            </a:r>
            <a:endParaRPr lang="pl-PL" sz="2400" dirty="0"/>
          </a:p>
        </p:txBody>
      </p:sp>
    </p:spTree>
  </p:cSld>
  <p:clrMapOvr>
    <a:masterClrMapping/>
  </p:clrMapOvr>
  <p:transition spd="med" advTm="14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POWOŁANIE</a:t>
            </a:r>
            <a:endParaRPr lang="pl-PL" b="1" dirty="0"/>
          </a:p>
        </p:txBody>
      </p:sp>
      <p:pic>
        <p:nvPicPr>
          <p:cNvPr id="5" name="Symbol zastępczy zawartości 4" descr="papież powołan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2402860" cy="354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 1942 roku Karol Wojtyła wstąpił do Metropolitalnego Seminarium Duchownego w Krakowie. W 1946 roku został </a:t>
            </a:r>
            <a:r>
              <a:rPr lang="pl-PL" sz="2400" dirty="0" smtClean="0"/>
              <a:t>subdiakonem            i </a:t>
            </a:r>
            <a:r>
              <a:rPr lang="pl-PL" sz="2400" dirty="0" smtClean="0"/>
              <a:t>otrzymał święcenia kapłańskie. Podjął studia na Papieskim Uniwersytecie Św. Tomasza z Akwinu. W 1948 roku otrzymał dyplom.</a:t>
            </a:r>
            <a:endParaRPr lang="pl-PL" sz="2400" dirty="0"/>
          </a:p>
        </p:txBody>
      </p:sp>
    </p:spTree>
  </p:cSld>
  <p:clrMapOvr>
    <a:masterClrMapping/>
  </p:clrMapOvr>
  <p:transition spd="med" advTm="1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SŁUŻBA BOGU</a:t>
            </a:r>
            <a:endParaRPr lang="pl-PL" b="1" dirty="0"/>
          </a:p>
        </p:txBody>
      </p:sp>
      <p:pic>
        <p:nvPicPr>
          <p:cNvPr id="5" name="Symbol zastępczy zawartości 4" descr="papież ksiądz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81817"/>
            <a:ext cx="4059238" cy="265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300" dirty="0" smtClean="0"/>
              <a:t>Karol Wojtyła w 1949 roku trafił do parafii Św. Floriana w Krakowie. W 1957 roku otrzymał </a:t>
            </a:r>
            <a:r>
              <a:rPr lang="pl-PL" sz="2300" dirty="0" smtClean="0"/>
              <a:t>habilitację </a:t>
            </a:r>
            <a:r>
              <a:rPr lang="pl-PL" sz="2300" dirty="0" smtClean="0"/>
              <a:t>i objął Katedrę  Etyki Katolickiej Uniwersytetu Lubelskiego. W 1958 został </a:t>
            </a:r>
            <a:r>
              <a:rPr lang="pl-PL" sz="2300" dirty="0" smtClean="0"/>
              <a:t>biskupem </a:t>
            </a:r>
            <a:r>
              <a:rPr lang="pl-PL" sz="2300" dirty="0" smtClean="0"/>
              <a:t>tytul</a:t>
            </a:r>
            <a:r>
              <a:rPr lang="pl-PL" sz="2300" dirty="0" smtClean="0"/>
              <a:t>arnym </a:t>
            </a:r>
            <a:r>
              <a:rPr lang="pl-PL" sz="2300" dirty="0" err="1" smtClean="0"/>
              <a:t>Ombrii</a:t>
            </a:r>
            <a:r>
              <a:rPr lang="pl-PL" sz="2300" dirty="0" smtClean="0"/>
              <a:t>. W </a:t>
            </a:r>
            <a:r>
              <a:rPr lang="pl-PL" sz="2300" dirty="0" smtClean="0"/>
              <a:t>1964 </a:t>
            </a:r>
            <a:r>
              <a:rPr lang="pl-PL" sz="2300" dirty="0" smtClean="0"/>
              <a:t>roku został arcybiskupem </a:t>
            </a:r>
            <a:r>
              <a:rPr lang="pl-PL" sz="2300" dirty="0" smtClean="0"/>
              <a:t>metropolitą </a:t>
            </a:r>
            <a:r>
              <a:rPr lang="pl-PL" sz="2300" dirty="0" smtClean="0"/>
              <a:t>k</a:t>
            </a:r>
            <a:r>
              <a:rPr lang="pl-PL" sz="2300" dirty="0" smtClean="0"/>
              <a:t>rakowskim. </a:t>
            </a:r>
            <a:r>
              <a:rPr lang="pl-PL" sz="2300" dirty="0" smtClean="0"/>
              <a:t>Następnie objął funkcję </a:t>
            </a:r>
            <a:r>
              <a:rPr lang="pl-PL" sz="2300" dirty="0" smtClean="0"/>
              <a:t>kardynała w 1967 roku.  </a:t>
            </a:r>
            <a:endParaRPr lang="pl-PL" sz="2300" dirty="0" smtClean="0"/>
          </a:p>
          <a:p>
            <a:pPr>
              <a:buNone/>
            </a:pPr>
            <a:endParaRPr lang="pl-PL" sz="2300" dirty="0"/>
          </a:p>
        </p:txBody>
      </p:sp>
    </p:spTree>
  </p:cSld>
  <p:clrMapOvr>
    <a:masterClrMapping/>
  </p:clrMapOvr>
  <p:transition spd="med" advTm="15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WYBÓR NA PAPIEŻA</a:t>
            </a:r>
            <a:endParaRPr lang="pl-PL" b="1" dirty="0"/>
          </a:p>
        </p:txBody>
      </p:sp>
      <p:pic>
        <p:nvPicPr>
          <p:cNvPr id="5" name="Symbol zastępczy zawartości 4" descr="papież papież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924944"/>
            <a:ext cx="419533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Karol Wojtyła został </a:t>
            </a:r>
            <a:r>
              <a:rPr lang="pl-PL" sz="2400" dirty="0" smtClean="0"/>
              <a:t>papieżem </a:t>
            </a:r>
            <a:r>
              <a:rPr lang="pl-PL" sz="2400" dirty="0" smtClean="0"/>
              <a:t>16 października 1978 roku o godzinie 17:15. </a:t>
            </a:r>
            <a:r>
              <a:rPr lang="pl-PL" sz="2400" dirty="0" smtClean="0"/>
              <a:t>Przybrał imię</a:t>
            </a:r>
            <a:r>
              <a:rPr lang="pl-PL" sz="2400" dirty="0" smtClean="0"/>
              <a:t> </a:t>
            </a:r>
            <a:r>
              <a:rPr lang="pl-PL" sz="2400" dirty="0" smtClean="0"/>
              <a:t>Jan Paweł II. Był pierwszym Papieżem Polakiem. </a:t>
            </a:r>
            <a:endParaRPr lang="pl-PL" sz="2400" dirty="0"/>
          </a:p>
        </p:txBody>
      </p:sp>
    </p:spTree>
  </p:cSld>
  <p:clrMapOvr>
    <a:masterClrMapping/>
  </p:clrMapOvr>
  <p:transition spd="med" advTm="13000"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PAPIESKIE ŻYCIE</a:t>
            </a:r>
            <a:endParaRPr lang="pl-PL" b="1" dirty="0"/>
          </a:p>
        </p:txBody>
      </p:sp>
      <p:pic>
        <p:nvPicPr>
          <p:cNvPr id="5" name="Symbol zastępczy zawartości 4" descr="papież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7193"/>
            <a:ext cx="4059238" cy="312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Jan Paweł II odbył 102 pielgrzymki zagraniczne na wszystkich kontynentach. Był pierwszym Papieżem, który odwiedził </a:t>
            </a:r>
            <a:r>
              <a:rPr lang="pl-PL" sz="2400" dirty="0" smtClean="0"/>
              <a:t>synagogę   </a:t>
            </a:r>
            <a:r>
              <a:rPr lang="pl-PL" sz="2400" dirty="0" smtClean="0"/>
              <a:t>i </a:t>
            </a:r>
            <a:r>
              <a:rPr lang="pl-PL" sz="2400" dirty="0" smtClean="0"/>
              <a:t>meczet</a:t>
            </a:r>
            <a:r>
              <a:rPr lang="pl-PL" sz="2400" dirty="0" smtClean="0"/>
              <a:t>. </a:t>
            </a:r>
            <a:r>
              <a:rPr lang="pl-PL" sz="2400" dirty="0" smtClean="0"/>
              <a:t>Zapoczątkował </a:t>
            </a:r>
            <a:r>
              <a:rPr lang="pl-PL" sz="2400" dirty="0" smtClean="0"/>
              <a:t>tradycję Światowych Dni Młodzieży. </a:t>
            </a:r>
            <a:endParaRPr lang="pl-PL" sz="2400" dirty="0"/>
          </a:p>
        </p:txBody>
      </p:sp>
    </p:spTree>
  </p:cSld>
  <p:clrMapOvr>
    <a:masterClrMapping/>
  </p:clrMapOvr>
  <p:transition spd="med" advTm="14000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1094</TotalTime>
  <Words>491</Words>
  <Application>Microsoft Office PowerPoint</Application>
  <PresentationFormat>Pokaz na ekranie (4:3)</PresentationFormat>
  <Paragraphs>33</Paragraphs>
  <Slides>12</Slides>
  <Notes>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Papier</vt:lpstr>
      <vt:lpstr>,,Od narodzin do świętości – św. Jan Paweł II’’</vt:lpstr>
      <vt:lpstr>NARODZINY</vt:lpstr>
      <vt:lpstr>RODZINA</vt:lpstr>
      <vt:lpstr>STUDIA</vt:lpstr>
      <vt:lpstr>PRACA</vt:lpstr>
      <vt:lpstr>POWOŁANIE</vt:lpstr>
      <vt:lpstr>SŁUŻBA BOGU</vt:lpstr>
      <vt:lpstr>WYBÓR NA PAPIEŻA</vt:lpstr>
      <vt:lpstr>PAPIESKIE ŻYCIE</vt:lpstr>
      <vt:lpstr>CHOROBA I ŚMIERĆ</vt:lpstr>
      <vt:lpstr>CIEKAWOSTKI</vt:lpstr>
      <vt:lpstr>Natalia Bartnicka kl. 6c Szkoła Podstawowa w Starych Proboszczewicach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</dc:title>
  <dc:creator>Martyna</dc:creator>
  <cp:lastModifiedBy>Martyna</cp:lastModifiedBy>
  <cp:revision>86</cp:revision>
  <dcterms:created xsi:type="dcterms:W3CDTF">2020-04-04T13:23:42Z</dcterms:created>
  <dcterms:modified xsi:type="dcterms:W3CDTF">2020-04-09T19:50:13Z</dcterms:modified>
</cp:coreProperties>
</file>